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sldIdLst>
    <p:sldId id="266" r:id="rId5"/>
    <p:sldId id="268" r:id="rId6"/>
    <p:sldId id="269" r:id="rId7"/>
    <p:sldId id="270" r:id="rId8"/>
    <p:sldId id="271" r:id="rId9"/>
    <p:sldId id="273" r:id="rId10"/>
    <p:sldId id="27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2T23:56:33.601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-5964.99268"/>
      <inkml:brushProperty name="anchorY" value="-1849.25806"/>
      <inkml:brushProperty name="scaleFactor" value="0.5"/>
    </inkml:brush>
  </inkml:definitions>
  <inkml:trace contextRef="#ctx0" brushRef="#br0">1 57 24575,'0'0'0,"4"0"0,8 0 0,5 0 0,5 0 0,2 0 0,3 0 0,1 0 0,0 0 0,1 0 0,-1 0 0,0 0 0,0 0 0,-1 0 0,1 0 0,-1 0 0,0 0 0,1 0 0,-1 0 0,0 0 0,0 0 0,1 0 0,-1 0 0,0 0 0,1 0 0,-1 0 0,0 0 0,0 0 0,1 0 0,-1 0 0,0 0 0,1 0 0,-1 0 0,0 0 0,1 0 0,-1 0 0,6 0 0,59 0 0,47 0 0,32 0 0,16 0 0,-12 0 0,-18 0 0,-34 0 0,-32 0 0,-25 0 0,-21 0 0,-12 0 0,-8 0 0,-3 0 0,-1 0 0,0-5 0,3-1 0,0-5 0,2 1 0,0 1 0,1 3 0,11 1 0,1 2 0,0 2 0,-2 1 0,-3 0 0,-2 1 0,-3-1 0,0 0 0,-2 1 0,0-1 0,0 0 0,0 0 0,0 0 0,0 0 0,0 0 0,0 0 0,0 0 0,1 0 0,-1 0 0,0 0 0,1 0 0,-1 0 0,-5 5 0,-1 1 0,1-1 0,1 0 0,1-2 0,1 5 0,1-1 0,1-1 0,0-2 0,1-1 0,-1-1 0,1-1 0,-1-1 0,1 0 0,-1 0 0,1 0 0,-1 0 0,0-1 0,0 1 0,1 0 0,-1 0 0,1 0 0,-7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2T23:56:34.773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-10664.72168"/>
      <inkml:brushProperty name="anchorY" value="-2865.20386"/>
      <inkml:brushProperty name="scaleFactor" value="0.5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1/23/2024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1/23/2024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1/23/2024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1/23/2024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Capstone project-2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By Sakshi Shekhar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9B8BC-3731-F935-19BC-E80CF9390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180" y="475861"/>
            <a:ext cx="9612971" cy="944366"/>
          </a:xfrm>
        </p:spPr>
        <p:txBody>
          <a:bodyPr>
            <a:normAutofit/>
          </a:bodyPr>
          <a:lstStyle/>
          <a:p>
            <a:r>
              <a:rPr lang="en-IN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CCTV-based Stranger Detection for Kid Safety</a:t>
            </a:r>
            <a:endParaRPr lang="en-IN" sz="115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BD0298-5460-E655-83E3-85B3710A3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14" y="4953446"/>
            <a:ext cx="9612971" cy="1143324"/>
          </a:xfrm>
        </p:spPr>
        <p:txBody>
          <a:bodyPr>
            <a:normAutofit/>
          </a:bodyPr>
          <a:lstStyle/>
          <a:p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Deep-Learning - </a:t>
            </a: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Python Project”</a:t>
            </a:r>
            <a:endParaRPr lang="en-IN" sz="3200" dirty="0"/>
          </a:p>
        </p:txBody>
      </p:sp>
      <p:pic>
        <p:nvPicPr>
          <p:cNvPr id="1026" name="Picture 2" descr="CCTV Camera Dealers in Chennai | Security Systems Supplier">
            <a:extLst>
              <a:ext uri="{FF2B5EF4-FFF2-40B4-BE49-F238E27FC236}">
                <a16:creationId xmlns:a16="http://schemas.microsoft.com/office/drawing/2014/main" id="{8CB431A9-66DA-AD0C-4CB4-35FFCDDCC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52" y="1867231"/>
            <a:ext cx="5403980" cy="354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23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8C8CF-53C8-E2FC-DF2E-57169FA063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9446" y="503753"/>
            <a:ext cx="8361229" cy="984959"/>
          </a:xfrm>
        </p:spPr>
        <p:txBody>
          <a:bodyPr/>
          <a:lstStyle/>
          <a:p>
            <a:r>
              <a:rPr lang="en-IN" sz="6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</a:t>
            </a:r>
            <a:endParaRPr lang="en-IN" sz="413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7419A9-15D8-25D0-F0EB-909FA60C86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9645" y="4898671"/>
            <a:ext cx="6831673" cy="10862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motivation behind the project: Enhancing home security for child safety.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Importance of using technology for surveillance</a:t>
            </a:r>
            <a:endParaRPr lang="en-IN" dirty="0"/>
          </a:p>
        </p:txBody>
      </p:sp>
      <p:pic>
        <p:nvPicPr>
          <p:cNvPr id="4" name="spongebob-and-patrick-stranger-danger">
            <a:hlinkClick r:id="" action="ppaction://media"/>
            <a:extLst>
              <a:ext uri="{FF2B5EF4-FFF2-40B4-BE49-F238E27FC236}">
                <a16:creationId xmlns:a16="http://schemas.microsoft.com/office/drawing/2014/main" id="{A2FFB8B9-B633-7FF5-913E-05A4F235C0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68759" y="1760973"/>
            <a:ext cx="7035282" cy="286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0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B32C7-150D-2332-6100-DFDDCF4CF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WORKING</a:t>
            </a:r>
            <a:r>
              <a:rPr lang="en-US" b="1" dirty="0"/>
              <a:t>: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6BBD8B-D404-46F3-626F-E11E3F3A9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357437"/>
            <a:ext cx="9601200" cy="4313951"/>
          </a:xfrm>
        </p:spPr>
      </p:pic>
    </p:spTree>
    <p:extLst>
      <p:ext uri="{BB962C8B-B14F-4D97-AF65-F5344CB8AC3E}">
        <p14:creationId xmlns:p14="http://schemas.microsoft.com/office/powerpoint/2010/main" val="14898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9B8BC-3731-F935-19BC-E80CF9390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180" y="475861"/>
            <a:ext cx="9612971" cy="944366"/>
          </a:xfrm>
        </p:spPr>
        <p:txBody>
          <a:bodyPr>
            <a:noAutofit/>
          </a:bodyPr>
          <a:lstStyle/>
          <a:p>
            <a:r>
              <a:rPr lang="en-US" sz="6600" b="1" dirty="0"/>
              <a:t>Python coding part:</a:t>
            </a:r>
            <a:endParaRPr lang="en-IN" sz="66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BD0298-5460-E655-83E3-85B3710A3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3764" y="1420226"/>
            <a:ext cx="9612971" cy="5285374"/>
          </a:xfrm>
        </p:spPr>
        <p:txBody>
          <a:bodyPr>
            <a:normAutofit fontScale="77500" lnSpcReduction="20000"/>
          </a:bodyPr>
          <a:lstStyle/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sz="3200" dirty="0"/>
              <a:t>Importing important Libraries for Face Recognition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sz="3200" dirty="0"/>
              <a:t>generating 100 image from 1 image to train my model.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sz="3200" dirty="0"/>
              <a:t>Splitting values to create target variable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sz="3200" dirty="0"/>
              <a:t>Random shuffling of the data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sz="3200" dirty="0"/>
              <a:t>Splitting to TRAIN and TEST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sz="3200" dirty="0"/>
              <a:t>Creating model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sz="3200" dirty="0"/>
              <a:t>Saving  model in “.h5” format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sz="3200" dirty="0"/>
              <a:t>Using </a:t>
            </a:r>
            <a:r>
              <a:rPr lang="en-US" sz="3200" dirty="0" err="1"/>
              <a:t>HaarCascade</a:t>
            </a:r>
            <a:r>
              <a:rPr lang="en-US" sz="3200" dirty="0"/>
              <a:t> code for  frontal face detection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sz="3200" dirty="0"/>
              <a:t>Using web cam to detect the person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sz="3200" dirty="0"/>
              <a:t>If stranger is found a mail is sent.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endParaRPr lang="en-US" sz="32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​</a:t>
            </a:r>
            <a:endParaRPr lang="en-IN" sz="3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F2F7269-EA2E-D81F-6C88-D1881B2E3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7048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inherit"/>
                <a:cs typeface="Courier New" panose="02070309020205020404" pitchFamily="49" charset="0"/>
              </a:rPr>
              <a:t>​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FFE2AD8-8B2F-75A3-DE12-E2EAC5AAB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7048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inherit"/>
                <a:cs typeface="Courier New" panose="02070309020205020404" pitchFamily="49" charset="0"/>
              </a:rPr>
              <a:t>​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C9D809DD-AA2A-E7D6-5D28-3D150E5DFC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7048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inherit"/>
                <a:cs typeface="Courier New" panose="02070309020205020404" pitchFamily="49" charset="0"/>
              </a:rPr>
              <a:t>​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7C52B25F-2AD5-7AFB-AE61-112EE8468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7048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inherit"/>
                <a:cs typeface="Courier New" panose="02070309020205020404" pitchFamily="49" charset="0"/>
              </a:rPr>
              <a:t>​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24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A9700-89A3-70A0-D511-7B1D5A938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25" y="-47624"/>
            <a:ext cx="9612971" cy="114332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The mail sent by code: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C4E44D-2B4A-67DE-2C47-C3E30D551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99" y="1344909"/>
            <a:ext cx="3025402" cy="472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6F53E4-51F2-ED7E-5A12-288724CA7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501" y="1817390"/>
            <a:ext cx="4701947" cy="15393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7E9422-9AC8-612A-311C-8B1F1CA1C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684" y="3356763"/>
            <a:ext cx="3513124" cy="10059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5C20AB-667F-44D4-894F-D4C5050C6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48" y="3764150"/>
            <a:ext cx="4294001" cy="27223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C984048-F818-A992-BDF2-98A67916AE40}"/>
                  </a:ext>
                </a:extLst>
              </p14:cNvPr>
              <p14:cNvContentPartPr/>
              <p14:nvPr/>
            </p14:nvContentPartPr>
            <p14:xfrm>
              <a:off x="8130937" y="4049985"/>
              <a:ext cx="1326600" cy="21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C984048-F818-A992-BDF2-98A67916AE4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95297" y="4014345"/>
                <a:ext cx="139824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43B5A91-6C89-0BC4-A4C9-EF339716D091}"/>
                  </a:ext>
                </a:extLst>
              </p14:cNvPr>
              <p14:cNvContentPartPr/>
              <p14:nvPr/>
            </p14:nvContentPartPr>
            <p14:xfrm>
              <a:off x="12663697" y="2890425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43B5A91-6C89-0BC4-A4C9-EF339716D09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628057" y="2854785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907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BC778-54DC-163F-2A81-5622F2D9F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25" y="1301361"/>
            <a:ext cx="9612971" cy="92749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Future goal: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B625CB-0066-A5C4-5D70-2706CD67E4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5025" y="2676525"/>
            <a:ext cx="9612971" cy="2683127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/>
              <a:t>Implement </a:t>
            </a:r>
            <a:r>
              <a:rPr lang="en-US" dirty="0" err="1"/>
              <a:t>Harashment</a:t>
            </a:r>
            <a:r>
              <a:rPr lang="en-US" dirty="0"/>
              <a:t>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/>
              <a:t>Criminal activity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/>
              <a:t>Any threat to child by known or stranger.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7907422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283</TotalTime>
  <Words>136</Words>
  <Application>Microsoft Office PowerPoint</Application>
  <PresentationFormat>Widescreen</PresentationFormat>
  <Paragraphs>32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Franklin Gothic Book</vt:lpstr>
      <vt:lpstr>inherit</vt:lpstr>
      <vt:lpstr>Wingdings</vt:lpstr>
      <vt:lpstr>Crop</vt:lpstr>
      <vt:lpstr>Capstone project-2</vt:lpstr>
      <vt:lpstr>CCTV-based Stranger Detection for Kid Safety</vt:lpstr>
      <vt:lpstr>Introduction</vt:lpstr>
      <vt:lpstr>WORKING:</vt:lpstr>
      <vt:lpstr>Python coding part:</vt:lpstr>
      <vt:lpstr>The mail sent by code:</vt:lpstr>
      <vt:lpstr>Future goal: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project-2</dc:title>
  <dc:creator>Sakshi Shekhar</dc:creator>
  <cp:lastModifiedBy>Sakshi Shekhar</cp:lastModifiedBy>
  <cp:revision>3</cp:revision>
  <dcterms:created xsi:type="dcterms:W3CDTF">2024-01-22T02:05:57Z</dcterms:created>
  <dcterms:modified xsi:type="dcterms:W3CDTF">2024-01-22T23:56:41Z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